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16" r:id="rId4"/>
    <p:sldId id="317" r:id="rId5"/>
    <p:sldId id="312" r:id="rId6"/>
    <p:sldId id="315" r:id="rId7"/>
    <p:sldId id="308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4660"/>
  </p:normalViewPr>
  <p:slideViewPr>
    <p:cSldViewPr>
      <p:cViewPr varScale="1">
        <p:scale>
          <a:sx n="73" d="100"/>
          <a:sy n="7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8737A-7995-4B74-B63A-80E0593C4CFC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A7392-2789-462C-8F1D-017BB83F8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49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894CF-CF29-460C-8820-A692FD564E2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3654-9A79-4B47-9CF7-D6BAF450FC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24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20-5-2019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51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00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35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992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14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003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88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80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6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00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27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89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90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39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58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930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20-5-2019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54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vandenbroek@fontys.n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b="1" dirty="0" smtClean="0"/>
              <a:t>BKO</a:t>
            </a:r>
            <a:endParaRPr lang="nl-NL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Bijeenkomst </a:t>
            </a:r>
            <a:r>
              <a:rPr lang="nl-NL" i="1" dirty="0" smtClean="0"/>
              <a:t>7</a:t>
            </a:r>
            <a:endParaRPr lang="nl-NL" i="1" dirty="0" smtClean="0"/>
          </a:p>
          <a:p>
            <a:r>
              <a:rPr lang="nl-NL" i="1" dirty="0" smtClean="0"/>
              <a:t>Jouw f1 - racewagen</a:t>
            </a:r>
            <a:endParaRPr lang="nl-NL" i="1" dirty="0" smtClean="0"/>
          </a:p>
        </p:txBody>
      </p:sp>
    </p:spTree>
    <p:extLst>
      <p:ext uri="{BB962C8B-B14F-4D97-AF65-F5344CB8AC3E}">
        <p14:creationId xmlns:p14="http://schemas.microsoft.com/office/powerpoint/2010/main" val="25669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Welkom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Docent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58" y="3389107"/>
            <a:ext cx="2487421" cy="2487421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 smtClean="0"/>
              <a:t>Contact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 smtClean="0">
              <a:hlinkClick r:id="rId3"/>
            </a:endParaRP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adrian.vandenbroek@fontys.nl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06 – 10 36 47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 de streep…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678" y="2492896"/>
            <a:ext cx="5508255" cy="3665494"/>
          </a:xfrm>
        </p:spPr>
      </p:pic>
    </p:spTree>
    <p:extLst>
      <p:ext uri="{BB962C8B-B14F-4D97-AF65-F5344CB8AC3E}">
        <p14:creationId xmlns:p14="http://schemas.microsoft.com/office/powerpoint/2010/main" val="931081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Jouw F1 – wagen!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2666281"/>
            <a:ext cx="6346825" cy="3176437"/>
          </a:xfrm>
        </p:spPr>
      </p:pic>
    </p:spTree>
    <p:extLst>
      <p:ext uri="{BB962C8B-B14F-4D97-AF65-F5344CB8AC3E}">
        <p14:creationId xmlns:p14="http://schemas.microsoft.com/office/powerpoint/2010/main" val="303329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Atlas van jouw docentschap</a:t>
            </a:r>
            <a:endParaRPr lang="nl-NL" i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62" y="2348880"/>
            <a:ext cx="6192688" cy="4401018"/>
          </a:xfrm>
        </p:spPr>
      </p:pic>
    </p:spTree>
    <p:extLst>
      <p:ext uri="{BB962C8B-B14F-4D97-AF65-F5344CB8AC3E}">
        <p14:creationId xmlns:p14="http://schemas.microsoft.com/office/powerpoint/2010/main" val="27870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Portfolio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774" y="2492896"/>
            <a:ext cx="5616063" cy="4206626"/>
          </a:xfrm>
        </p:spPr>
      </p:pic>
    </p:spTree>
    <p:extLst>
      <p:ext uri="{BB962C8B-B14F-4D97-AF65-F5344CB8AC3E}">
        <p14:creationId xmlns:p14="http://schemas.microsoft.com/office/powerpoint/2010/main" val="13659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en Tops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59" y="2420888"/>
            <a:ext cx="5993294" cy="4336057"/>
          </a:xfr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7FFB-7E9A-E347-8F80-8E2C647B3625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bijeenkomst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200" b="1" dirty="0" smtClean="0"/>
          </a:p>
          <a:p>
            <a:pPr marL="0" indent="0" algn="ctr">
              <a:buNone/>
            </a:pPr>
            <a:r>
              <a:rPr lang="nl-NL" sz="3200" b="1" dirty="0" smtClean="0"/>
              <a:t>4 juni</a:t>
            </a:r>
            <a:r>
              <a:rPr lang="nl-NL" sz="3200" b="1" dirty="0" smtClean="0"/>
              <a:t> 2019</a:t>
            </a:r>
          </a:p>
          <a:p>
            <a:pPr marL="0" indent="0" algn="ctr">
              <a:buNone/>
            </a:pPr>
            <a:r>
              <a:rPr lang="nl-NL" sz="3200" b="1" dirty="0" smtClean="0"/>
              <a:t>Toetsen en beoordelen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5311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43</Words>
  <Application>Microsoft Office PowerPoint</Application>
  <PresentationFormat>Diavoorstelling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Ion-directiekamer</vt:lpstr>
      <vt:lpstr>BKO</vt:lpstr>
      <vt:lpstr>Welkom</vt:lpstr>
      <vt:lpstr>Over de streep…</vt:lpstr>
      <vt:lpstr>Jouw F1 – wagen!</vt:lpstr>
      <vt:lpstr>Atlas van jouw docentschap</vt:lpstr>
      <vt:lpstr>Portfolio</vt:lpstr>
      <vt:lpstr>Tips en Tops</vt:lpstr>
      <vt:lpstr>Volgende bijeenkomst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BKO</dc:title>
  <dc:creator>Broek,Adrian A.J. van den</dc:creator>
  <cp:lastModifiedBy>Broek,Adrian A.J. van den</cp:lastModifiedBy>
  <cp:revision>48</cp:revision>
  <dcterms:created xsi:type="dcterms:W3CDTF">2019-02-08T14:32:03Z</dcterms:created>
  <dcterms:modified xsi:type="dcterms:W3CDTF">2019-05-20T09:43:54Z</dcterms:modified>
</cp:coreProperties>
</file>