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310" r:id="rId4"/>
    <p:sldId id="278" r:id="rId5"/>
    <p:sldId id="306" r:id="rId6"/>
    <p:sldId id="309" r:id="rId7"/>
    <p:sldId id="311" r:id="rId8"/>
    <p:sldId id="316" r:id="rId9"/>
    <p:sldId id="312" r:id="rId10"/>
    <p:sldId id="315" r:id="rId11"/>
    <p:sldId id="308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/>
  </p:normalViewPr>
  <p:slideViewPr>
    <p:cSldViewPr>
      <p:cViewPr varScale="1">
        <p:scale>
          <a:sx n="73" d="100"/>
          <a:sy n="7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37A-7995-4B74-B63A-80E0593C4CFC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894CF-CF29-460C-8820-A692FD564E2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1-4-2019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51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00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35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99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14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003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8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80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16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00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27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89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90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39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58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30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54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drian.vandenbroek@fontys.n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7200" b="1" dirty="0" smtClean="0"/>
              <a:t>BKO</a:t>
            </a:r>
            <a:endParaRPr lang="nl-NL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i="1" dirty="0" smtClean="0"/>
              <a:t>Bijeenkomst </a:t>
            </a:r>
            <a:r>
              <a:rPr lang="nl-NL" i="1" dirty="0" smtClean="0"/>
              <a:t>4</a:t>
            </a:r>
          </a:p>
          <a:p>
            <a:r>
              <a:rPr lang="nl-NL" i="1" dirty="0" smtClean="0"/>
              <a:t>Portfolio</a:t>
            </a:r>
            <a:endParaRPr lang="nl-NL" i="1" dirty="0" smtClean="0"/>
          </a:p>
        </p:txBody>
      </p:sp>
    </p:spTree>
    <p:extLst>
      <p:ext uri="{BB962C8B-B14F-4D97-AF65-F5344CB8AC3E}">
        <p14:creationId xmlns:p14="http://schemas.microsoft.com/office/powerpoint/2010/main" val="25669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Portfolio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74" y="2492896"/>
            <a:ext cx="5616063" cy="4206626"/>
          </a:xfrm>
        </p:spPr>
      </p:pic>
    </p:spTree>
    <p:extLst>
      <p:ext uri="{BB962C8B-B14F-4D97-AF65-F5344CB8AC3E}">
        <p14:creationId xmlns:p14="http://schemas.microsoft.com/office/powerpoint/2010/main" val="13659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en Tops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59" y="2420888"/>
            <a:ext cx="5993294" cy="4336057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bijeenkomst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200" b="1" dirty="0" smtClean="0"/>
          </a:p>
          <a:p>
            <a:pPr marL="0" indent="0" algn="ctr">
              <a:buNone/>
            </a:pPr>
            <a:r>
              <a:rPr lang="nl-NL" sz="3200" b="1" dirty="0" smtClean="0"/>
              <a:t>16</a:t>
            </a:r>
            <a:r>
              <a:rPr lang="nl-NL" sz="3200" b="1" dirty="0" smtClean="0"/>
              <a:t> </a:t>
            </a:r>
            <a:r>
              <a:rPr lang="nl-NL" sz="3200" b="1" dirty="0" smtClean="0"/>
              <a:t>april 2019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5311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Welkom</a:t>
            </a:r>
            <a:endParaRPr lang="nl-NL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 smtClean="0"/>
              <a:t>Docent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58" y="3389107"/>
            <a:ext cx="2487421" cy="2487421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NL" dirty="0" smtClean="0"/>
              <a:t>Contact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endParaRPr lang="nl-NL" dirty="0" smtClean="0">
              <a:hlinkClick r:id="rId3"/>
            </a:endParaRPr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adrian.vandenbroek@fontys.nl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06 – 10 36 47 28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0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Inhoud van deze bijeenkomst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smtClean="0"/>
              <a:t>Wat komt vandaag aan bod?</a:t>
            </a:r>
            <a:endParaRPr lang="nl-NL" u="sng" dirty="0"/>
          </a:p>
          <a:p>
            <a:r>
              <a:rPr lang="nl-NL" dirty="0" smtClean="0"/>
              <a:t>Ervaringen delen: lesvoorbereiding;</a:t>
            </a:r>
          </a:p>
          <a:p>
            <a:r>
              <a:rPr lang="nl-NL" dirty="0" smtClean="0"/>
              <a:t>Ervaringen delen: ondernomen activiteiten;</a:t>
            </a:r>
          </a:p>
          <a:p>
            <a:r>
              <a:rPr lang="nl-NL" dirty="0" smtClean="0"/>
              <a:t>Reflectie: Wie ben jij als persoon (én docent);</a:t>
            </a:r>
            <a:endParaRPr lang="nl-NL" dirty="0"/>
          </a:p>
          <a:p>
            <a:r>
              <a:rPr lang="nl-NL" dirty="0" smtClean="0"/>
              <a:t>Portfolio: jouw persoonlijk visitekaartje…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90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i="1" dirty="0" smtClean="0"/>
              <a:t>Jouw</a:t>
            </a:r>
            <a:r>
              <a:rPr lang="nl-NL" sz="2800" b="1" dirty="0" smtClean="0"/>
              <a:t> d</a:t>
            </a:r>
            <a:r>
              <a:rPr lang="nl-NL" sz="2800" b="1" dirty="0" smtClean="0"/>
              <a:t>oelen </a:t>
            </a:r>
            <a:r>
              <a:rPr lang="nl-NL" sz="2800" b="1" dirty="0" smtClean="0"/>
              <a:t>van deze </a:t>
            </a:r>
            <a:r>
              <a:rPr lang="nl-NL" sz="2800" b="1" dirty="0" smtClean="0"/>
              <a:t>bijeenkomst 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 smtClean="0"/>
              <a:t>Aan het einde van deze bijeenkomst…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331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Terugblik bijeenkomst 3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Tijdelijke aanduiding voor inhoud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00" y="2348880"/>
            <a:ext cx="6001212" cy="4031724"/>
          </a:xfrm>
        </p:spPr>
      </p:pic>
    </p:spTree>
    <p:extLst>
      <p:ext uri="{BB962C8B-B14F-4D97-AF65-F5344CB8AC3E}">
        <p14:creationId xmlns:p14="http://schemas.microsoft.com/office/powerpoint/2010/main" val="35058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Ervaringen DA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u="sng" dirty="0" smtClean="0"/>
              <a:t>Opdracht:</a:t>
            </a:r>
            <a:r>
              <a:rPr lang="nl-NL" b="1" dirty="0" smtClean="0"/>
              <a:t> </a:t>
            </a:r>
            <a:r>
              <a:rPr lang="nl-NL" i="1" dirty="0" smtClean="0"/>
              <a:t>Feedback </a:t>
            </a:r>
            <a:r>
              <a:rPr lang="nl-NL" i="1" dirty="0"/>
              <a:t>vragen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u="sng" dirty="0"/>
              <a:t>Werkwijze:</a:t>
            </a:r>
          </a:p>
          <a:p>
            <a:r>
              <a:rPr lang="nl-NL" dirty="0" smtClean="0"/>
              <a:t>Bereid een korte inbreng (max 5’) voor;</a:t>
            </a:r>
          </a:p>
          <a:p>
            <a:r>
              <a:rPr lang="nl-NL" dirty="0" smtClean="0"/>
              <a:t>Inbreng: Lessituatie (STARRT) </a:t>
            </a:r>
            <a:r>
              <a:rPr lang="nl-NL" dirty="0" err="1" smtClean="0"/>
              <a:t>icm</a:t>
            </a:r>
            <a:r>
              <a:rPr lang="nl-NL" dirty="0" smtClean="0"/>
              <a:t> lesvoorbereiding;</a:t>
            </a:r>
          </a:p>
          <a:p>
            <a:r>
              <a:rPr lang="nl-NL" dirty="0" smtClean="0"/>
              <a:t>Sluit af met één concrete feedbackvraag;</a:t>
            </a:r>
            <a:endParaRPr lang="nl-NL" dirty="0"/>
          </a:p>
          <a:p>
            <a:r>
              <a:rPr lang="nl-NL" dirty="0" smtClean="0"/>
              <a:t>Groepen van 3 / 4;</a:t>
            </a:r>
          </a:p>
          <a:p>
            <a:r>
              <a:rPr lang="nl-NL" dirty="0" smtClean="0"/>
              <a:t>Carrouselmodel: inbreng + scherpstellen vraag;</a:t>
            </a:r>
          </a:p>
          <a:p>
            <a:r>
              <a:rPr lang="nl-NL" dirty="0" smtClean="0"/>
              <a:t>Carrouselmodel: discussie;</a:t>
            </a:r>
          </a:p>
          <a:p>
            <a:r>
              <a:rPr lang="nl-NL" dirty="0" smtClean="0"/>
              <a:t>Plenaire terugkoppeling: niet – beantwoorde vragen.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254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Niet – beantwoorde vragen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98" y="2348880"/>
            <a:ext cx="3744416" cy="4203637"/>
          </a:xfrm>
        </p:spPr>
      </p:pic>
    </p:spTree>
    <p:extLst>
      <p:ext uri="{BB962C8B-B14F-4D97-AF65-F5344CB8AC3E}">
        <p14:creationId xmlns:p14="http://schemas.microsoft.com/office/powerpoint/2010/main" val="16098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3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Atlas van jouw docentschap</a:t>
            </a:r>
            <a:endParaRPr lang="nl-NL" i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2" y="2348880"/>
            <a:ext cx="6192688" cy="4401018"/>
          </a:xfrm>
        </p:spPr>
      </p:pic>
    </p:spTree>
    <p:extLst>
      <p:ext uri="{BB962C8B-B14F-4D97-AF65-F5344CB8AC3E}">
        <p14:creationId xmlns:p14="http://schemas.microsoft.com/office/powerpoint/2010/main" val="27870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145</Words>
  <Application>Microsoft Office PowerPoint</Application>
  <PresentationFormat>Diavoorstelling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Ion-directiekamer</vt:lpstr>
      <vt:lpstr>BKO</vt:lpstr>
      <vt:lpstr>Welkom</vt:lpstr>
      <vt:lpstr>Inhoud van deze bijeenkomst</vt:lpstr>
      <vt:lpstr>Jouw doelen van deze bijeenkomst </vt:lpstr>
      <vt:lpstr>Terugblik bijeenkomst 3</vt:lpstr>
      <vt:lpstr>Ervaringen DA</vt:lpstr>
      <vt:lpstr>Niet – beantwoorde vragen</vt:lpstr>
      <vt:lpstr>PowerPoint-presentatie</vt:lpstr>
      <vt:lpstr>Atlas van jouw docentschap</vt:lpstr>
      <vt:lpstr>Portfolio</vt:lpstr>
      <vt:lpstr>Tips en Tops</vt:lpstr>
      <vt:lpstr>Volgende bijeenkomst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BKO</dc:title>
  <dc:creator>Broek,Adrian A.J. van den</dc:creator>
  <cp:lastModifiedBy>Broek,Adrian A.J. van den</cp:lastModifiedBy>
  <cp:revision>47</cp:revision>
  <dcterms:created xsi:type="dcterms:W3CDTF">2019-02-08T14:32:03Z</dcterms:created>
  <dcterms:modified xsi:type="dcterms:W3CDTF">2019-04-01T13:37:59Z</dcterms:modified>
</cp:coreProperties>
</file>