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7" r:id="rId4"/>
    <p:sldId id="265" r:id="rId5"/>
    <p:sldId id="259" r:id="rId6"/>
    <p:sldId id="260" r:id="rId7"/>
    <p:sldId id="261" r:id="rId8"/>
    <p:sldId id="262" r:id="rId9"/>
    <p:sldId id="263" r:id="rId10"/>
    <p:sldId id="275" r:id="rId11"/>
    <p:sldId id="267" r:id="rId12"/>
    <p:sldId id="268" r:id="rId13"/>
    <p:sldId id="269" r:id="rId14"/>
    <p:sldId id="270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8737A-7995-4B74-B63A-80E0593C4CFC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A7392-2789-462C-8F1D-017BB83F8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49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894CF-CF29-460C-8820-A692FD564E2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3654-9A79-4B47-9CF7-D6BAF450FC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24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11-2-2019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51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00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35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992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14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003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88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80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6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00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27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89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90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39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58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930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54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vandenbroek@fontys.n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b="1" dirty="0" smtClean="0"/>
              <a:t>BKO</a:t>
            </a:r>
            <a:endParaRPr lang="nl-NL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Bijeenkomst 1</a:t>
            </a:r>
          </a:p>
          <a:p>
            <a:r>
              <a:rPr lang="nl-NL" b="1" dirty="0" smtClean="0"/>
              <a:t>Introductie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5669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Data bijeenkomsten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748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u="sng" dirty="0" smtClean="0"/>
              <a:t>2018 – 2019</a:t>
            </a:r>
          </a:p>
          <a:p>
            <a:r>
              <a:rPr lang="nl-NL" dirty="0" smtClean="0"/>
              <a:t>12 februari</a:t>
            </a:r>
          </a:p>
          <a:p>
            <a:r>
              <a:rPr lang="nl-NL" dirty="0" smtClean="0"/>
              <a:t>26 februari</a:t>
            </a:r>
          </a:p>
          <a:p>
            <a:r>
              <a:rPr lang="nl-NL" dirty="0" smtClean="0"/>
              <a:t>19 maart</a:t>
            </a:r>
          </a:p>
          <a:p>
            <a:r>
              <a:rPr lang="nl-NL" dirty="0" smtClean="0"/>
              <a:t>02 april</a:t>
            </a:r>
          </a:p>
          <a:p>
            <a:r>
              <a:rPr lang="nl-NL" dirty="0" smtClean="0"/>
              <a:t>16 april</a:t>
            </a:r>
          </a:p>
          <a:p>
            <a:r>
              <a:rPr lang="nl-NL" dirty="0" smtClean="0"/>
              <a:t>07 mei</a:t>
            </a:r>
          </a:p>
          <a:p>
            <a:r>
              <a:rPr lang="nl-NL" dirty="0" smtClean="0"/>
              <a:t>21 mei</a:t>
            </a:r>
          </a:p>
          <a:p>
            <a:r>
              <a:rPr lang="nl-NL" dirty="0" smtClean="0"/>
              <a:t>04 juni</a:t>
            </a:r>
          </a:p>
          <a:p>
            <a:r>
              <a:rPr lang="nl-NL" dirty="0" smtClean="0"/>
              <a:t>18 juni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u="sng" dirty="0" smtClean="0"/>
              <a:t>2019 – 2020</a:t>
            </a:r>
          </a:p>
          <a:p>
            <a:r>
              <a:rPr lang="nl-NL" dirty="0" smtClean="0"/>
              <a:t>17 september</a:t>
            </a:r>
          </a:p>
          <a:p>
            <a:r>
              <a:rPr lang="nl-NL" dirty="0" smtClean="0"/>
              <a:t>22 oktober</a:t>
            </a:r>
          </a:p>
          <a:p>
            <a:r>
              <a:rPr lang="nl-NL" dirty="0" smtClean="0"/>
              <a:t>19 november</a:t>
            </a:r>
          </a:p>
          <a:p>
            <a:r>
              <a:rPr lang="nl-NL" dirty="0" smtClean="0"/>
              <a:t>17 december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793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Over de streep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533" y="2564904"/>
            <a:ext cx="5222545" cy="3475366"/>
          </a:xfrm>
        </p:spPr>
      </p:pic>
    </p:spTree>
    <p:extLst>
      <p:ext uri="{BB962C8B-B14F-4D97-AF65-F5344CB8AC3E}">
        <p14:creationId xmlns:p14="http://schemas.microsoft.com/office/powerpoint/2010/main" val="362897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Hokjes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72" y="2420888"/>
            <a:ext cx="6308868" cy="3744416"/>
          </a:xfrm>
        </p:spPr>
      </p:pic>
    </p:spTree>
    <p:extLst>
      <p:ext uri="{BB962C8B-B14F-4D97-AF65-F5344CB8AC3E}">
        <p14:creationId xmlns:p14="http://schemas.microsoft.com/office/powerpoint/2010/main" val="1410606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December 2019…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555" y="2780928"/>
            <a:ext cx="4130501" cy="2871389"/>
          </a:xfrm>
        </p:spPr>
      </p:pic>
    </p:spTree>
    <p:extLst>
      <p:ext uri="{BB962C8B-B14F-4D97-AF65-F5344CB8AC3E}">
        <p14:creationId xmlns:p14="http://schemas.microsoft.com/office/powerpoint/2010/main" val="2666855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675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bijeenkomst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200" b="1" dirty="0" smtClean="0"/>
          </a:p>
          <a:p>
            <a:pPr marL="0" indent="0">
              <a:buNone/>
            </a:pPr>
            <a:endParaRPr lang="nl-NL" sz="3200" b="1" dirty="0"/>
          </a:p>
          <a:p>
            <a:pPr marL="0" indent="0" algn="ctr">
              <a:buNone/>
            </a:pPr>
            <a:r>
              <a:rPr lang="nl-NL" sz="3200" b="1" dirty="0" smtClean="0"/>
              <a:t>26 februari 2019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53112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Welkom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Docent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58" y="3389107"/>
            <a:ext cx="2487421" cy="2487421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 smtClean="0"/>
              <a:t>Contact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 smtClean="0">
              <a:hlinkClick r:id="rId3"/>
            </a:endParaRP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adrian.vandenbroek@fontys.nl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06 – 10 36 47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Binnenkomer…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80928"/>
            <a:ext cx="7974146" cy="2910563"/>
          </a:xfrm>
        </p:spPr>
      </p:pic>
    </p:spTree>
    <p:extLst>
      <p:ext uri="{BB962C8B-B14F-4D97-AF65-F5344CB8AC3E}">
        <p14:creationId xmlns:p14="http://schemas.microsoft.com/office/powerpoint/2010/main" val="5376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BKO Traject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13 bijeenkomsten BKO</a:t>
            </a:r>
          </a:p>
          <a:p>
            <a:r>
              <a:rPr lang="nl-NL" dirty="0" smtClean="0"/>
              <a:t>1 lesbezoek</a:t>
            </a:r>
          </a:p>
          <a:p>
            <a:r>
              <a:rPr lang="nl-NL" dirty="0" smtClean="0"/>
              <a:t>Aanleggen portfolio</a:t>
            </a:r>
          </a:p>
          <a:p>
            <a:r>
              <a:rPr lang="nl-NL" dirty="0" err="1" smtClean="0"/>
              <a:t>Asssessmentgesprek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9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Docentactiviteiten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2000" b="1" u="sng" dirty="0" smtClean="0"/>
          </a:p>
          <a:p>
            <a:pPr marL="0" indent="0">
              <a:buNone/>
            </a:pPr>
            <a:endParaRPr lang="nl-NL" sz="2000" b="1" u="sng" dirty="0" smtClean="0"/>
          </a:p>
          <a:p>
            <a:pPr marL="0" indent="0">
              <a:buNone/>
            </a:pPr>
            <a:r>
              <a:rPr lang="nl-NL" sz="2000" b="1" u="sng" dirty="0" smtClean="0"/>
              <a:t>Vier categorieën docentactiviteiten (</a:t>
            </a:r>
            <a:r>
              <a:rPr lang="nl-NL" sz="2000" b="1" u="sng" dirty="0" err="1" smtClean="0"/>
              <a:t>Fontys</a:t>
            </a:r>
            <a:r>
              <a:rPr lang="nl-NL" sz="2000" b="1" u="sng" dirty="0" smtClean="0"/>
              <a:t> BKO)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Doceren en het begeleiden van studenten;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Ontwerpen van onderwijs;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Toetsen;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 smtClean="0"/>
              <a:t>Professioneel docent zijn.</a:t>
            </a:r>
          </a:p>
        </p:txBody>
      </p:sp>
    </p:spTree>
    <p:extLst>
      <p:ext uri="{BB962C8B-B14F-4D97-AF65-F5344CB8AC3E}">
        <p14:creationId xmlns:p14="http://schemas.microsoft.com/office/powerpoint/2010/main" val="23471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Doceren en begeleiden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4036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u="sng" dirty="0" smtClean="0"/>
              <a:t>Aan te tonen docentactiviteiten</a:t>
            </a:r>
          </a:p>
          <a:p>
            <a:r>
              <a:rPr lang="nl-NL" dirty="0" smtClean="0"/>
              <a:t>Onderwijssessies voorbereiden, uitvoeren </a:t>
            </a:r>
            <a:r>
              <a:rPr lang="nl-NL" dirty="0"/>
              <a:t>e</a:t>
            </a:r>
            <a:r>
              <a:rPr lang="nl-NL" dirty="0" smtClean="0"/>
              <a:t>n óók </a:t>
            </a:r>
            <a:r>
              <a:rPr lang="nl-NL" dirty="0" smtClean="0">
                <a:sym typeface="Wingdings" panose="05000000000000000000" pitchFamily="2" charset="2"/>
              </a:rPr>
              <a:t> </a:t>
            </a:r>
            <a:r>
              <a:rPr lang="nl-NL" dirty="0" smtClean="0"/>
              <a:t>evalueren;</a:t>
            </a:r>
          </a:p>
          <a:p>
            <a:r>
              <a:rPr lang="nl-NL" dirty="0" smtClean="0"/>
              <a:t>Beschrijven van de beginsituatie;</a:t>
            </a:r>
          </a:p>
          <a:p>
            <a:r>
              <a:rPr lang="nl-NL" dirty="0" smtClean="0"/>
              <a:t>Formuleren van lesdoelen / leeruitkomsten;</a:t>
            </a:r>
          </a:p>
          <a:p>
            <a:r>
              <a:rPr lang="nl-NL" dirty="0" smtClean="0"/>
              <a:t>Verantwoording gekozen didactische werkvormen;</a:t>
            </a:r>
          </a:p>
          <a:p>
            <a:r>
              <a:rPr lang="nl-NL" dirty="0" smtClean="0"/>
              <a:t>Variatie in de gekozen didactische werkvormen;</a:t>
            </a:r>
          </a:p>
          <a:p>
            <a:r>
              <a:rPr lang="nl-NL" dirty="0" smtClean="0"/>
              <a:t>Begeleiden van het leerproces van de student;</a:t>
            </a:r>
          </a:p>
          <a:p>
            <a:r>
              <a:rPr lang="nl-NL" dirty="0" smtClean="0"/>
              <a:t>Adequate communicatieve vaardigheden;</a:t>
            </a:r>
          </a:p>
          <a:p>
            <a:r>
              <a:rPr lang="nl-NL" dirty="0" smtClean="0"/>
              <a:t>Motiveren en enthousiasmeren van de student;</a:t>
            </a:r>
          </a:p>
          <a:p>
            <a:r>
              <a:rPr lang="nl-NL" dirty="0" smtClean="0"/>
              <a:t>Zorgen voor een veilig leerklimaat.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019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Ontwerpen van onderwijs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Aan te tonen docentactiviteiten</a:t>
            </a:r>
          </a:p>
          <a:p>
            <a:r>
              <a:rPr lang="nl-NL" dirty="0" smtClean="0"/>
              <a:t>(her)ontwerpen van onderwijsmateriaal dat aansluit bij opleidings- en beroepsprofiel, competenties, fase leerlijnen en studieomvang;</a:t>
            </a:r>
          </a:p>
          <a:p>
            <a:r>
              <a:rPr lang="nl-NL" dirty="0" smtClean="0"/>
              <a:t>Het (her)ontworpen onderwijsmateriaal sluit aan bij het didactisch concept (visie) van de opleiding.</a:t>
            </a:r>
          </a:p>
          <a:p>
            <a:endParaRPr lang="nl-NL" dirty="0" smtClean="0"/>
          </a:p>
          <a:p>
            <a:endParaRPr lang="nl-NL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22415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Toetsen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Aan te tonen docentactiviteiten</a:t>
            </a:r>
          </a:p>
          <a:p>
            <a:r>
              <a:rPr lang="nl-NL" dirty="0" smtClean="0"/>
              <a:t>Bestaande toetsen afnemen voor zijn vakgebied;</a:t>
            </a:r>
          </a:p>
          <a:p>
            <a:r>
              <a:rPr lang="nl-NL" dirty="0" smtClean="0"/>
              <a:t>Beoordelen van de resultaten van zijn studenten;</a:t>
            </a:r>
          </a:p>
          <a:p>
            <a:r>
              <a:rPr lang="nl-NL" dirty="0" smtClean="0"/>
              <a:t>Toetsen en beoordelingsformulieren voorzien van </a:t>
            </a:r>
            <a:r>
              <a:rPr lang="nl-NL" dirty="0" err="1" smtClean="0"/>
              <a:t>toetstechnisch</a:t>
            </a:r>
            <a:r>
              <a:rPr lang="nl-NL" dirty="0" smtClean="0"/>
              <a:t> commentaar;</a:t>
            </a:r>
          </a:p>
          <a:p>
            <a:r>
              <a:rPr lang="nl-NL" dirty="0" smtClean="0"/>
              <a:t>Analyseren van </a:t>
            </a:r>
            <a:r>
              <a:rPr lang="nl-NL" dirty="0" err="1" smtClean="0"/>
              <a:t>toetsresultaten</a:t>
            </a:r>
            <a:r>
              <a:rPr lang="nl-NL" dirty="0" smtClean="0"/>
              <a:t>;</a:t>
            </a:r>
          </a:p>
          <a:p>
            <a:r>
              <a:rPr lang="nl-NL" i="1" dirty="0" smtClean="0"/>
              <a:t>Formatief</a:t>
            </a:r>
            <a:r>
              <a:rPr lang="nl-NL" dirty="0" smtClean="0"/>
              <a:t> en </a:t>
            </a:r>
            <a:r>
              <a:rPr lang="nl-NL" i="1" dirty="0" err="1" smtClean="0"/>
              <a:t>summatief</a:t>
            </a:r>
            <a:r>
              <a:rPr lang="nl-NL" dirty="0" smtClean="0"/>
              <a:t> toetsen.</a:t>
            </a:r>
          </a:p>
          <a:p>
            <a:pPr marL="0" indent="0">
              <a:buNone/>
            </a:pPr>
            <a:endParaRPr lang="nl-NL" b="1" u="sng" dirty="0"/>
          </a:p>
        </p:txBody>
      </p:sp>
    </p:spTree>
    <p:extLst>
      <p:ext uri="{BB962C8B-B14F-4D97-AF65-F5344CB8AC3E}">
        <p14:creationId xmlns:p14="http://schemas.microsoft.com/office/powerpoint/2010/main" val="149057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Professioneel docent zijn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Aan te tonen docentactiviteiten</a:t>
            </a:r>
          </a:p>
          <a:p>
            <a:r>
              <a:rPr lang="nl-NL" dirty="0" smtClean="0"/>
              <a:t>Het planmatig, vanuit een onderzoekende houding, individueel en in teamverband werken aan de eigen professionele ontwikkeling;</a:t>
            </a:r>
          </a:p>
          <a:p>
            <a:r>
              <a:rPr lang="nl-NL" dirty="0"/>
              <a:t>B</a:t>
            </a:r>
            <a:r>
              <a:rPr lang="nl-NL" dirty="0" smtClean="0"/>
              <a:t>ovenstaand betreft inhoudelijk niveau van het vak als de onderwijsvaardigheden;</a:t>
            </a:r>
          </a:p>
          <a:p>
            <a:r>
              <a:rPr lang="nl-NL" dirty="0" smtClean="0"/>
              <a:t>Betrekken van </a:t>
            </a:r>
            <a:r>
              <a:rPr lang="nl-NL" i="1" dirty="0" smtClean="0"/>
              <a:t>ontvangen</a:t>
            </a:r>
            <a:r>
              <a:rPr lang="nl-NL" dirty="0" smtClean="0"/>
              <a:t> feedback (collega’s en studenten) in de eigen ontwikkeling;</a:t>
            </a:r>
          </a:p>
          <a:p>
            <a:r>
              <a:rPr lang="nl-NL" dirty="0" smtClean="0"/>
              <a:t>Feedback </a:t>
            </a:r>
            <a:r>
              <a:rPr lang="nl-NL" i="1" dirty="0" smtClean="0"/>
              <a:t>geven </a:t>
            </a:r>
            <a:r>
              <a:rPr lang="nl-NL" dirty="0" smtClean="0"/>
              <a:t>aan collega’s en studenten.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1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298</Words>
  <Application>Microsoft Office PowerPoint</Application>
  <PresentationFormat>Diavoorstelling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Ion-directiekamer</vt:lpstr>
      <vt:lpstr>BKO</vt:lpstr>
      <vt:lpstr>Welkom</vt:lpstr>
      <vt:lpstr>Binnenkomer…</vt:lpstr>
      <vt:lpstr>BKO Traject</vt:lpstr>
      <vt:lpstr>Docentactiviteiten</vt:lpstr>
      <vt:lpstr>Doceren en begeleiden</vt:lpstr>
      <vt:lpstr>Ontwerpen van onderwijs</vt:lpstr>
      <vt:lpstr>Toetsen</vt:lpstr>
      <vt:lpstr>Professioneel docent zijn</vt:lpstr>
      <vt:lpstr>Data bijeenkomsten</vt:lpstr>
      <vt:lpstr>Over de streep</vt:lpstr>
      <vt:lpstr>Hokjes</vt:lpstr>
      <vt:lpstr>December 2019…</vt:lpstr>
      <vt:lpstr>PowerPoint-presentatie</vt:lpstr>
      <vt:lpstr>Volgende bijeenkomst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BKO</dc:title>
  <dc:creator>Broek,Adrian A.J. van den</dc:creator>
  <cp:lastModifiedBy>Broek,Adrian A.J. van den</cp:lastModifiedBy>
  <cp:revision>17</cp:revision>
  <dcterms:created xsi:type="dcterms:W3CDTF">2019-02-08T14:32:03Z</dcterms:created>
  <dcterms:modified xsi:type="dcterms:W3CDTF">2019-02-11T15:54:57Z</dcterms:modified>
</cp:coreProperties>
</file>